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68FC5A-692B-3851-60AA-D95AD3F75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D2825AC-8E86-67BF-EFFD-7C4D96AC7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74A92E-D574-D355-4F24-40AA878C7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C9A4-678C-4D81-9F04-9FF5F3C4B82D}" type="datetimeFigureOut">
              <a:rPr lang="de-CH" smtClean="0"/>
              <a:t>14.04.2024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C2FEF6-3035-528D-A5C4-DD215D081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C3653-B848-5A5E-5771-106F088CF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BF8D-8D11-48E5-8DC4-18CC4B53D6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5394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0BFBA6-B286-22D4-5BC0-286DF7213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6A4AEE-4DF0-7679-9925-AB557771D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8D4608-7890-F002-CBBD-41C184709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C9A4-678C-4D81-9F04-9FF5F3C4B82D}" type="datetimeFigureOut">
              <a:rPr lang="de-CH" smtClean="0"/>
              <a:t>14.04.2024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B60733-CECA-A4FF-A693-DDC4DCA1A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ABAA1D-68DD-C6D0-D4D5-653193983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BF8D-8D11-48E5-8DC4-18CC4B53D6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521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C627DE5-6F52-4CC3-3B68-F070A47807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9DA5D48-3C4F-EA48-E33F-A69E90FA8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C59828-74A3-5B2A-B61E-D5F56810A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C9A4-678C-4D81-9F04-9FF5F3C4B82D}" type="datetimeFigureOut">
              <a:rPr lang="de-CH" smtClean="0"/>
              <a:t>14.04.2024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053D1F-6097-09A2-5A49-5CDAF8451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AF6987-B9B8-8497-DC56-B9893AF41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BF8D-8D11-48E5-8DC4-18CC4B53D6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2279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3B9750-474E-9447-EF07-E4C2DA9E5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189E9F-599C-4B0B-BE50-CE48A6085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4905A0-2D7F-E64F-47AA-2F85B2D22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C9A4-678C-4D81-9F04-9FF5F3C4B82D}" type="datetimeFigureOut">
              <a:rPr lang="de-CH" smtClean="0"/>
              <a:t>14.04.2024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888523-EF54-4C20-6A8A-B17420227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4A699-BA8D-7C53-7C34-BA34B7352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BF8D-8D11-48E5-8DC4-18CC4B53D6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291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32E64C-3378-D77C-37BA-0FB34E276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78E128-E661-13BF-EE09-837C57F5A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E51519-A5C2-1E4B-628A-4123BF7ED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C9A4-678C-4D81-9F04-9FF5F3C4B82D}" type="datetimeFigureOut">
              <a:rPr lang="de-CH" smtClean="0"/>
              <a:t>14.04.2024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AB4E5F-7AE6-4441-6EC4-40A0A0A2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CA8528-6C8B-2D82-2BBD-60740B4A4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BF8D-8D11-48E5-8DC4-18CC4B53D6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2643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9DC10-57CA-3724-2792-1149FE67E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027657-674A-08DE-718F-DCFA791D0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2EAA24F-FF94-CC0D-180E-2B1F04B78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70FC31E-AD57-50FB-8725-05E79E1F1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C9A4-678C-4D81-9F04-9FF5F3C4B82D}" type="datetimeFigureOut">
              <a:rPr lang="de-CH" smtClean="0"/>
              <a:t>14.04.2024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4B9603-B40D-E514-2A43-B3119738A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273E947-569A-1865-9157-00DFF9210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BF8D-8D11-48E5-8DC4-18CC4B53D6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424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15432F-3B5B-EB4E-BF0E-2BC6D6525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76901E-7A6C-8BD9-9B05-24BFA2B99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582A3F-FB4E-D4B9-A228-0327F10B1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3D5FC97-8CF2-23B6-9FD7-B0DB2B89B4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9937311-BF38-3E67-BF48-1687AA01B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E4C44B3-C245-48DB-C2FB-48D70E159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C9A4-678C-4D81-9F04-9FF5F3C4B82D}" type="datetimeFigureOut">
              <a:rPr lang="de-CH" smtClean="0"/>
              <a:t>14.04.2024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4FA1D1B-29A5-D092-A4E2-7ACDA5FA4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2BACF66-80EB-ABCE-60A7-B21EDC440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BF8D-8D11-48E5-8DC4-18CC4B53D6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8193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B2F033-031C-E88E-71EE-700AD6768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A95FF7F-C124-3B69-4722-2C0324BB1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C9A4-678C-4D81-9F04-9FF5F3C4B82D}" type="datetimeFigureOut">
              <a:rPr lang="de-CH" smtClean="0"/>
              <a:t>14.04.2024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9646AF4-D232-0246-134A-35F09B993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2E7DD1-BBDA-D09C-EC38-C057DD147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BF8D-8D11-48E5-8DC4-18CC4B53D6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4448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26A4038-DC37-7D5B-1891-1B70FBDB4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C9A4-678C-4D81-9F04-9FF5F3C4B82D}" type="datetimeFigureOut">
              <a:rPr lang="de-CH" smtClean="0"/>
              <a:t>14.04.2024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DD8276-5674-4A90-D114-9D35512C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903A480-D7BE-8D56-15D2-F46BA2B99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BF8D-8D11-48E5-8DC4-18CC4B53D6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661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1975C-AFF9-2979-4E46-61C50A5EF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503E8D-143F-F33C-3B0B-5B0E19D65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30EB7E7-2704-4A0C-00A4-522D1C7C0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407038-2A57-43FC-95E9-7D2CD5D7E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C9A4-678C-4D81-9F04-9FF5F3C4B82D}" type="datetimeFigureOut">
              <a:rPr lang="de-CH" smtClean="0"/>
              <a:t>14.04.2024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04D3A4-C442-FEF1-5392-17D6B3FE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9175D3-07AB-1083-FCCA-74457A221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BF8D-8D11-48E5-8DC4-18CC4B53D6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5965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D720D2-7421-489A-6FAF-B869DEABD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3764CD4-8F01-3593-B12D-A9360006DD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AB97F84-DE0D-BBEF-3D17-7185C3075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9AA17F1-6772-CE79-6AE3-7E888AB6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C9A4-678C-4D81-9F04-9FF5F3C4B82D}" type="datetimeFigureOut">
              <a:rPr lang="de-CH" smtClean="0"/>
              <a:t>14.04.2024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08BAE58-7EA2-970F-8094-3DBB71FFC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2471B8-5BE1-1144-F291-E2D44383B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ABF8D-8D11-48E5-8DC4-18CC4B53D6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213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F9B447-4FEE-CE6C-933B-85B3F77B9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6B1345E-7F68-CBE0-EDA9-F0D6EAD57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D0F46F-7A64-DEC3-0636-57C9EB4285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57C9A4-678C-4D81-9F04-9FF5F3C4B82D}" type="datetimeFigureOut">
              <a:rPr lang="de-CH" smtClean="0"/>
              <a:t>14.04.2024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9D4A2F-2C3A-AA8F-54BC-DFD14B85C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EEA438-7AB0-D2AB-2766-BD1139F5F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AABF8D-8D11-48E5-8DC4-18CC4B53D63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530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dpresskurse.ch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userlearn.ch/" TargetMode="External"/><Relationship Id="rId4" Type="http://schemas.openxmlformats.org/officeDocument/2006/relationships/hyperlink" Target="http://www.userhelp.ch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1EF677-2515-3760-7A29-4BF70D5D5B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52D6B06-6171-1FFC-E8E3-9B050C619D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A8A7A44-2C71-A08B-1778-FFCA6DA9C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302" y="0"/>
            <a:ext cx="7756747" cy="583449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2B9E3096-1785-1D56-2E48-3F8508AEF391}"/>
              </a:ext>
            </a:extLst>
          </p:cNvPr>
          <p:cNvSpPr txBox="1"/>
          <p:nvPr/>
        </p:nvSpPr>
        <p:spPr>
          <a:xfrm>
            <a:off x="522946" y="5941848"/>
            <a:ext cx="11478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dirty="0"/>
              <a:t>Erstellt durch </a:t>
            </a:r>
            <a:r>
              <a:rPr lang="de-CH" dirty="0">
                <a:hlinkClick r:id="rId3"/>
              </a:rPr>
              <a:t>https://www.wordpresskurse.ch</a:t>
            </a:r>
            <a:r>
              <a:rPr lang="de-CH" dirty="0"/>
              <a:t> – ein cc Projekt von </a:t>
            </a:r>
            <a:r>
              <a:rPr lang="de-CH" dirty="0">
                <a:hlinkClick r:id="rId4"/>
              </a:rPr>
              <a:t>www.userhelp.ch</a:t>
            </a:r>
            <a:r>
              <a:rPr lang="de-CH" dirty="0"/>
              <a:t> – siehe </a:t>
            </a:r>
            <a:r>
              <a:rPr lang="de-CH"/>
              <a:t>auch </a:t>
            </a:r>
            <a:r>
              <a:rPr lang="de-CH">
                <a:hlinkClick r:id="rId5"/>
              </a:rPr>
              <a:t>www.userlearn.ch</a:t>
            </a:r>
            <a:r>
              <a:rPr lang="de-CH"/>
              <a:t>  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34193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9DD2-12CC-8C96-59BD-2C1D06561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792DA7-02BA-E7C1-7593-6DD295B2C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722B483-9158-4D71-9CC8-05AF735C31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0"/>
            <a:ext cx="7449726" cy="623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3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Breitbild</PresentationFormat>
  <Paragraphs>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 Krämer</dc:creator>
  <cp:lastModifiedBy>Jürg Krämer</cp:lastModifiedBy>
  <cp:revision>1</cp:revision>
  <dcterms:created xsi:type="dcterms:W3CDTF">2024-04-14T07:52:42Z</dcterms:created>
  <dcterms:modified xsi:type="dcterms:W3CDTF">2024-04-14T07:57:08Z</dcterms:modified>
</cp:coreProperties>
</file>